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BD9B35D-D990-2D4F-921D-64EA934F5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906" y="357188"/>
            <a:ext cx="11299032" cy="6107906"/>
          </a:xfrm>
        </p:spPr>
        <p:txBody>
          <a:bodyPr anchor="ctr">
            <a:normAutofit/>
          </a:bodyPr>
          <a:lstStyle/>
          <a:p>
            <a:pPr algn="ctr"/>
            <a:r>
              <a:rPr lang="hi-IN" sz="5400" b="1">
                <a:solidFill>
                  <a:schemeClr val="bg1">
                    <a:lumMod val="90000"/>
                    <a:lumOff val="10000"/>
                  </a:schemeClr>
                </a:solidFill>
              </a:rPr>
              <a:t>प्रा. सुनील ए. बिराजदार  </a:t>
            </a:r>
            <a:endParaRPr lang="en-US" sz="5400" b="1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hi-IN" sz="5400" b="1">
                <a:solidFill>
                  <a:schemeClr val="bg1">
                    <a:lumMod val="90000"/>
                    <a:lumOff val="10000"/>
                  </a:schemeClr>
                </a:solidFill>
              </a:rPr>
              <a:t>राज्यशास्त्र विभाग प्रमुख </a:t>
            </a:r>
            <a:endParaRPr lang="en-US" sz="5400" b="1">
              <a:solidFill>
                <a:schemeClr val="bg1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hi-IN" sz="5400" b="1">
                <a:solidFill>
                  <a:schemeClr val="bg1">
                    <a:lumMod val="90000"/>
                    <a:lumOff val="10000"/>
                  </a:schemeClr>
                </a:solidFill>
              </a:rPr>
              <a:t>श्री छत्रपती शिवाजी महाविद्यालय उमरगा</a:t>
            </a:r>
            <a:endParaRPr lang="en-US" sz="5400" b="1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3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E6396-3A39-6543-9553-9A43E8965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0" y="440531"/>
            <a:ext cx="11477624" cy="5976938"/>
          </a:xfrm>
        </p:spPr>
        <p:txBody>
          <a:bodyPr>
            <a:normAutofit/>
          </a:bodyPr>
          <a:lstStyle/>
          <a:p>
            <a:r>
              <a:rPr lang="hi-IN" sz="6000" b="1">
                <a:solidFill>
                  <a:schemeClr val="bg1"/>
                </a:solidFill>
              </a:rPr>
              <a:t>राज्याचे स्वरूप:</a:t>
            </a:r>
            <a:endParaRPr lang="en-US" sz="60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i-IN" sz="5400"/>
              <a:t>1. राज्य आदर्श संस्था</a:t>
            </a:r>
            <a:endParaRPr lang="en-US" sz="5400"/>
          </a:p>
          <a:p>
            <a:pPr marL="0" indent="0">
              <a:buNone/>
            </a:pPr>
            <a:r>
              <a:rPr lang="hi-IN" sz="5400"/>
              <a:t>2. राज्य सार्वभौम संस्था</a:t>
            </a:r>
            <a:endParaRPr lang="en-US" sz="5400"/>
          </a:p>
          <a:p>
            <a:pPr marL="0" indent="0">
              <a:buNone/>
            </a:pPr>
            <a:r>
              <a:rPr lang="hi-IN" sz="5400"/>
              <a:t>3. राज्य मध्यवर्ती आणि  सर्वश्रेष्ठ सत्ता/ संस्था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254061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038A5-BBFB-264B-9517-958118B9C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2" y="357188"/>
            <a:ext cx="11453812" cy="6084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800"/>
              <a:t>4. राज्य हे सामाजिक संस्थे सारखी एक संस्था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5. राज्यात दंड शक्तिचा अधिकार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6. व्यक्तीच्या अधिकारांना कायद्याचे अधिराज्य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7. राज्य संघटित सत्ता किंवा संस्था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72415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53EE7-DDF7-6E44-9A3A-58D758A32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094" y="500064"/>
            <a:ext cx="11418094" cy="5965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5400"/>
              <a:t>8. राज्य अंतिम सत्ता किंवा संस्था</a:t>
            </a:r>
            <a:endParaRPr lang="en-US" sz="5400"/>
          </a:p>
          <a:p>
            <a:pPr marL="0" indent="0">
              <a:buNone/>
            </a:pPr>
            <a:r>
              <a:rPr lang="hi-IN" sz="5400"/>
              <a:t>9. राज्य म्हणजे सामूहिक ईहा</a:t>
            </a:r>
            <a:endParaRPr lang="en-US" sz="5400"/>
          </a:p>
          <a:p>
            <a:pPr marL="0" indent="0">
              <a:buNone/>
            </a:pPr>
            <a:r>
              <a:rPr lang="hi-IN" sz="5400"/>
              <a:t>10. राज्य चिरकाल किंवा कायम टिकणारी संस्था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5706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F667F-FCA7-D84F-9B5D-FAE3EF15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11406188" cy="60602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i-IN" sz="4800"/>
              <a:t> </a:t>
            </a:r>
            <a:r>
              <a:rPr lang="hi-IN" sz="5400" b="1">
                <a:solidFill>
                  <a:schemeClr val="bg1"/>
                </a:solidFill>
              </a:rPr>
              <a:t>“ राज्याचे मूलभूत घटक”</a:t>
            </a:r>
            <a:endParaRPr lang="en-US" sz="5400" b="1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i-IN" sz="4800"/>
              <a:t>1. लोकसंख्या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2. भूप्रदेश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3. शासन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4. सार्वभौमत्व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192142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4</cp:revision>
  <dcterms:created xsi:type="dcterms:W3CDTF">2020-07-07T08:24:12Z</dcterms:created>
  <dcterms:modified xsi:type="dcterms:W3CDTF">2020-07-08T03:54:31Z</dcterms:modified>
</cp:coreProperties>
</file>